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(ส่วนที่ไม่มีชื่อ)" id="{5450C3C7-6D6A-4F3F-B11B-6F7D038CE4ED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19E2AD3-98FE-483A-A551-A55D5245AF34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A98B9D9-C66D-4497-B457-B6EB36CB44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190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B9D9-C66D-4497-B457-B6EB36CB4408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36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39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7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7667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5300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2785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9093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6501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4314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389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933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022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967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077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118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526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260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742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4648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C:\Users\Acer\Downloads\downloa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072" y="235828"/>
            <a:ext cx="888655" cy="94121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มนมุมสี่เหลี่ยมผืนผ้าด้านเดียวกัน 2"/>
          <p:cNvSpPr/>
          <p:nvPr/>
        </p:nvSpPr>
        <p:spPr>
          <a:xfrm>
            <a:off x="2340863" y="1521645"/>
            <a:ext cx="6968505" cy="77724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38926" y="1433625"/>
            <a:ext cx="65723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ผู้สูงอายุราย</a:t>
            </a:r>
            <a:r>
              <a:rPr lang="th-TH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ใหม่ ปีงบประมาณ 2563</a:t>
            </a:r>
            <a:endParaRPr lang="th-TH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สี่เหลี่ยมผืนผ้าหนึ่งมุมตัดและหนึ่งมุมมน 4"/>
          <p:cNvSpPr/>
          <p:nvPr/>
        </p:nvSpPr>
        <p:spPr>
          <a:xfrm>
            <a:off x="390592" y="3077063"/>
            <a:ext cx="11615189" cy="1719072"/>
          </a:xfrm>
          <a:prstGeom prst="snip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90592" y="3024223"/>
            <a:ext cx="1132941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KodchiangUPC" panose="02020603050405020304" pitchFamily="18" charset="-34"/>
                <a:cs typeface="KodchiangUPC" panose="02020603050405020304" pitchFamily="18" charset="-34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มีสัญชาติไทย</a:t>
            </a:r>
          </a:p>
          <a:p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มีภูมิลำเนาอยู่ในเขตเทศบาลตำบลโนนแดงตามทะเบียนบ้าน</a:t>
            </a:r>
          </a:p>
          <a:p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มีอายุ 60 ปีบริบูรณ์ขึ้นไป ซึ่งได้ลงทะเบียนและยื่นคำขอรับเบี้ยยังชีพ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ผู้สูงอายุ (เกิดก่อนวันที่ 2 กันยายน 2503 </a:t>
            </a:r>
            <a:r>
              <a:rPr lang="th-TH" sz="2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และผู้สูงอายุที่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ย้ายเข้าเขตเทศบาลฯ</a:t>
            </a:r>
            <a:endParaRPr lang="th-TH" sz="2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KodchiangUPC" panose="02020603050405020304" pitchFamily="18" charset="-34"/>
              <a:cs typeface="+mj-cs"/>
            </a:endParaRPr>
          </a:p>
          <a:p>
            <a:pPr algn="ctr"/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ไม่เป็นผู้ได้รับสวัสดิการหรือสิทธิประโยชน์อื่นใดจากหน่วยงานของรัฐ รัฐวิสาหกิจหรือองค์กรปกครองส่วนท้องถิ่น ยกเว้นผู้พิการและผู้ป่วยเอดส์ฯ</a:t>
            </a:r>
          </a:p>
          <a:p>
            <a:pPr algn="ctr"/>
            <a:endParaRPr lang="th-TH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558786" y="5175115"/>
            <a:ext cx="4910133" cy="158356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91456" y="2464562"/>
            <a:ext cx="16914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คุณสมบัติ</a:t>
            </a:r>
            <a:endParaRPr lang="th-TH" sz="4000" b="1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88012" y="4673025"/>
            <a:ext cx="12698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หลักฐาน</a:t>
            </a:r>
            <a:endParaRPr lang="th-TH" sz="40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177577" y="227500"/>
            <a:ext cx="553503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เทศบาลตำบลโนนแดง</a:t>
            </a:r>
          </a:p>
          <a:p>
            <a:pPr algn="ctr"/>
            <a:endParaRPr lang="th-TH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3821761" y="448740"/>
            <a:ext cx="424667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รับ</a:t>
            </a:r>
            <a:r>
              <a:rPr lang="th-TH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ลงทะเบียน </a:t>
            </a:r>
            <a:endParaRPr lang="th-TH" sz="8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026" name="Picture 2" descr="อาชีพผู้สูงอายุ งานอดิเรกผู้สูงอายุ ทำอย่างไรให้ได้เงิน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8959" y="4848975"/>
            <a:ext cx="2616822" cy="194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สี่เหลี่ยมผืนผ้า 13"/>
          <p:cNvSpPr/>
          <p:nvPr/>
        </p:nvSpPr>
        <p:spPr>
          <a:xfrm>
            <a:off x="662978" y="5175115"/>
            <a:ext cx="502919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1800" b="1" cap="none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1.บัตรประจำตัวประชาชนพร้อมสำเนา</a:t>
            </a:r>
          </a:p>
          <a:p>
            <a:r>
              <a:rPr lang="th-TH" sz="1800" b="1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2.ทะเบียนบ้านพร้อมสำเนา</a:t>
            </a:r>
          </a:p>
          <a:p>
            <a:r>
              <a:rPr lang="th-TH" sz="1800" b="1" cap="none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3.สมุดบัญชีเงินฝากธนาคารพร้อมสำเนา</a:t>
            </a:r>
          </a:p>
          <a:p>
            <a:r>
              <a:rPr lang="th-TH" sz="1800" b="1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4.หนังสือมอบอำนาจพร้อมสำเนาบัตรประจำตัวประชาชนผู้มอบและผู้รับมอบอำนาจ (กรณีไม่สามารถดำเนินการด้วยตนเอง)</a:t>
            </a:r>
            <a:endParaRPr lang="th-TH" sz="1800" b="1" cap="none" spc="50" dirty="0">
              <a:ln w="0"/>
              <a:solidFill>
                <a:srgbClr val="00206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772383" y="2064986"/>
            <a:ext cx="623543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 ต.ค.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61-30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พ.ย.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61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และ 1 ม.ค.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62-30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ก.ย.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62</a:t>
            </a:r>
            <a:endParaRPr lang="th-TH" sz="3600" b="1" spc="50" dirty="0" smtClean="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(ในวันและเวลาราชการ)</a:t>
            </a:r>
            <a:endParaRPr lang="th-TH" sz="3600" b="1" cap="none" spc="50" dirty="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5593952" y="5016055"/>
            <a:ext cx="3715417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 </a:t>
            </a:r>
            <a:r>
              <a:rPr lang="th-TH" sz="2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ติดต่อลงทะเบียน</a:t>
            </a:r>
          </a:p>
          <a:p>
            <a:pPr algn="ctr"/>
            <a:r>
              <a:rPr lang="th-TH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งานพัฒนาชุมชน เทศบาลตำบลโนนแดง </a:t>
            </a:r>
          </a:p>
          <a:p>
            <a:pPr algn="ctr"/>
            <a:r>
              <a:rPr lang="th-TH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โทร. 0-4447-5077 ต่อ 13</a:t>
            </a:r>
            <a:endParaRPr lang="th-TH" sz="2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2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ส้นบาง">
  <a:themeElements>
    <a:clrScheme name="เส้นบา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เส้นบา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เส้นบา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147</TotalTime>
  <Words>168</Words>
  <Application>Microsoft Office PowerPoint</Application>
  <PresentationFormat>แบบจอกว้าง</PresentationFormat>
  <Paragraphs>19</Paragraphs>
  <Slides>2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11" baseType="lpstr">
      <vt:lpstr>Calibri</vt:lpstr>
      <vt:lpstr>Century Gothic</vt:lpstr>
      <vt:lpstr>Cordia New</vt:lpstr>
      <vt:lpstr>DilleniaUPC</vt:lpstr>
      <vt:lpstr>KodchiangUPC</vt:lpstr>
      <vt:lpstr>Lucida Bright</vt:lpstr>
      <vt:lpstr>Wingdings</vt:lpstr>
      <vt:lpstr>Wingdings 3</vt:lpstr>
      <vt:lpstr>เส้นบาง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Acer</cp:lastModifiedBy>
  <cp:revision>13</cp:revision>
  <cp:lastPrinted>2021-09-06T09:30:19Z</cp:lastPrinted>
  <dcterms:created xsi:type="dcterms:W3CDTF">2021-09-06T07:07:12Z</dcterms:created>
  <dcterms:modified xsi:type="dcterms:W3CDTF">2021-09-07T06:45:36Z</dcterms:modified>
</cp:coreProperties>
</file>