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5" r:id="rId1"/>
  </p:sldMasterIdLst>
  <p:notesMasterIdLst>
    <p:notesMasterId r:id="rId3"/>
  </p:notesMasterIdLst>
  <p:sldIdLst>
    <p:sldId id="257" r:id="rId2"/>
  </p:sldIdLst>
  <p:sldSz cx="12192000" cy="6858000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(ส่วนที่ไม่มีชื่อ)" id="{5450C3C7-6D6A-4F3F-B11B-6F7D038CE4ED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19E2AD3-98FE-483A-A551-A55D5245AF34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A98B9D9-C66D-4497-B457-B6EB36CB44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190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B9D9-C66D-4497-B457-B6EB36CB4408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36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3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81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51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2780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3283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3612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2046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2666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355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499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38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720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55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8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940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661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0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C21A074-3AA3-407E-AAD2-BEC2BEC375D2}" type="datetimeFigureOut">
              <a:rPr lang="th-TH" smtClean="0"/>
              <a:t>07/09/64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3900EA-2BA0-478A-B712-170210F75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12729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  <p:sldLayoutId id="2147483988" r:id="rId13"/>
    <p:sldLayoutId id="2147483989" r:id="rId14"/>
    <p:sldLayoutId id="2147483990" r:id="rId15"/>
    <p:sldLayoutId id="2147483991" r:id="rId16"/>
    <p:sldLayoutId id="214748399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C:\Users\Acer\Downloads\downloa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12" y="302445"/>
            <a:ext cx="888655" cy="94121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มนมุมสี่เหลี่ยมผืนผ้าด้านเดียวกัน 2"/>
          <p:cNvSpPr/>
          <p:nvPr/>
        </p:nvSpPr>
        <p:spPr>
          <a:xfrm>
            <a:off x="2340861" y="1519473"/>
            <a:ext cx="6968505" cy="77724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38926" y="1433625"/>
            <a:ext cx="65723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ผู้สูงอายุรายใหม่ ปีงบประมาณ </a:t>
            </a:r>
            <a:r>
              <a:rPr lang="th-TH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2565</a:t>
            </a:r>
            <a:endParaRPr lang="th-TH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สี่เหลี่ยมผืนผ้าหนึ่งมุมตัดและหนึ่งมุมมน 4"/>
          <p:cNvSpPr/>
          <p:nvPr/>
        </p:nvSpPr>
        <p:spPr>
          <a:xfrm>
            <a:off x="390592" y="3077063"/>
            <a:ext cx="11615189" cy="1719072"/>
          </a:xfrm>
          <a:prstGeom prst="snip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90592" y="3024223"/>
            <a:ext cx="1132941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KodchiangUPC" panose="02020603050405020304" pitchFamily="18" charset="-34"/>
                <a:cs typeface="KodchiangUPC" panose="02020603050405020304" pitchFamily="18" charset="-34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มีสัญชาติไทย</a:t>
            </a:r>
          </a:p>
          <a:p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มีภูมิลำเนาอยู่ในเขตเทศบาลตำบลโนนแดงตามทะเบียนบ้าน</a:t>
            </a:r>
          </a:p>
          <a:p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มีอายุ 60 ปีบริบูรณ์ขึ้นไป ซึ่งได้ลงทะเบียนและยื่นคำขอรับเบี้ยยังชีพผู้สูงอายุ (เกิดก่อนวันที่ 2 กันยายน 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2505 และ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ผู้สูงอายุที่ย้ายเข้าเขตเทศบาลฯ</a:t>
            </a:r>
          </a:p>
          <a:p>
            <a:pPr algn="ctr"/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  <a:sym typeface="Wingdings" panose="05000000000000000000" pitchFamily="2" charset="2"/>
              </a:rPr>
              <a:t></a:t>
            </a:r>
            <a:r>
              <a:rPr lang="th-TH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KodchiangUPC" panose="02020603050405020304" pitchFamily="18" charset="-34"/>
                <a:cs typeface="+mj-cs"/>
              </a:rPr>
              <a:t>ไม่เป็นผู้ได้รับสวัสดิการหรือสิทธิประโยชน์อื่นใดจากหน่วยงานของรัฐ รัฐวิสาหกิจหรือองค์กรปกครองส่วนท้องถิ่น ยกเว้นผู้พิการและผู้ป่วยเอดส์ฯ</a:t>
            </a:r>
          </a:p>
          <a:p>
            <a:pPr algn="ctr"/>
            <a:endParaRPr lang="th-TH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558786" y="5175115"/>
            <a:ext cx="4910133" cy="158356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91456" y="2464562"/>
            <a:ext cx="16914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คุณสมบัติ</a:t>
            </a:r>
            <a:endParaRPr lang="th-TH" sz="4000" b="1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88012" y="4673025"/>
            <a:ext cx="12698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หลักฐาน</a:t>
            </a:r>
            <a:endParaRPr lang="th-TH" sz="40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177577" y="227500"/>
            <a:ext cx="553503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เทศบาลตำบลโนนแดง</a:t>
            </a:r>
          </a:p>
          <a:p>
            <a:pPr algn="ctr"/>
            <a:endParaRPr lang="th-TH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3821761" y="448740"/>
            <a:ext cx="424667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รับลงทะเบียน </a:t>
            </a:r>
            <a:endParaRPr lang="th-TH" sz="8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026" name="Picture 2" descr="อาชีพผู้สูงอายุ งานอดิเรกผู้สูงอายุ ทำอย่างไรให้ได้เงิน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8959" y="4848975"/>
            <a:ext cx="2616822" cy="194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สี่เหลี่ยมผืนผ้า 13"/>
          <p:cNvSpPr/>
          <p:nvPr/>
        </p:nvSpPr>
        <p:spPr>
          <a:xfrm>
            <a:off x="662978" y="5175115"/>
            <a:ext cx="502919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1800" b="1" cap="none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1.บัตรประจำตัวประชาชนพร้อมสำเนา</a:t>
            </a:r>
          </a:p>
          <a:p>
            <a:r>
              <a:rPr lang="th-TH" sz="1800" b="1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2.ทะเบียนบ้านพร้อมสำเนา</a:t>
            </a:r>
          </a:p>
          <a:p>
            <a:r>
              <a:rPr lang="th-TH" sz="1800" b="1" cap="none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3.สมุดบัญชีเงินฝากธนาคารพร้อมสำเนา</a:t>
            </a:r>
          </a:p>
          <a:p>
            <a:r>
              <a:rPr lang="th-TH" sz="1800" b="1" spc="50" dirty="0" smtClean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4.หนังสือมอบอำนาจพร้อมสำเนาบัตรประจำตัวประชาชนผู้มอบและผู้รับมอบอำนาจ (กรณีไม่สามารถดำเนินการด้วยตนเอง)</a:t>
            </a:r>
            <a:endParaRPr lang="th-TH" sz="1800" b="1" cap="none" spc="50" dirty="0">
              <a:ln w="0"/>
              <a:solidFill>
                <a:srgbClr val="00206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772383" y="2064986"/>
            <a:ext cx="6235430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 ต.ค.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63-30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พ.ย.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63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และ 1 ม.ค.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64-30 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ก.ย.</a:t>
            </a:r>
            <a:r>
              <a:rPr lang="th-TH" sz="36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64</a:t>
            </a:r>
            <a:endParaRPr lang="th-TH" sz="3600" b="1" spc="50" dirty="0" smtClean="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th-TH" sz="32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(ในวันและเวลาราชการ)</a:t>
            </a:r>
            <a:endParaRPr lang="th-TH" sz="3200" b="1" cap="none" spc="50" dirty="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5593952" y="5016055"/>
            <a:ext cx="3715417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 </a:t>
            </a:r>
            <a:r>
              <a:rPr lang="th-TH" sz="2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ติดต่อลงทะเบียน</a:t>
            </a:r>
          </a:p>
          <a:p>
            <a:pPr algn="ctr"/>
            <a:r>
              <a:rPr lang="th-TH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งานสวัสดิการสังคม </a:t>
            </a:r>
            <a:r>
              <a:rPr lang="th-TH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เทศบาลตำบลโนนแดง </a:t>
            </a:r>
          </a:p>
          <a:p>
            <a:pPr algn="ctr"/>
            <a:r>
              <a:rPr lang="th-TH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Lucida Bright" panose="02040602050505020304" pitchFamily="18" charset="0"/>
              </a:rPr>
              <a:t>โทร. 0-4447-5077 ต่อ 13</a:t>
            </a:r>
            <a:endParaRPr lang="th-TH" sz="2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ส้นบาง">
  <a:themeElements>
    <a:clrScheme name="เส้นบา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เส้นบา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เส้นบา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208</TotalTime>
  <Words>168</Words>
  <Application>Microsoft Office PowerPoint</Application>
  <PresentationFormat>แบบจอกว้าง</PresentationFormat>
  <Paragraphs>19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Calibri</vt:lpstr>
      <vt:lpstr>Century Gothic</vt:lpstr>
      <vt:lpstr>Cordia New</vt:lpstr>
      <vt:lpstr>DilleniaUPC</vt:lpstr>
      <vt:lpstr>KodchiangUPC</vt:lpstr>
      <vt:lpstr>Lucida Bright</vt:lpstr>
      <vt:lpstr>Wingdings</vt:lpstr>
      <vt:lpstr>Wingdings 3</vt:lpstr>
      <vt:lpstr>เส้นบาง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Acer</cp:lastModifiedBy>
  <cp:revision>16</cp:revision>
  <cp:lastPrinted>2021-09-06T09:30:19Z</cp:lastPrinted>
  <dcterms:created xsi:type="dcterms:W3CDTF">2021-09-06T07:07:12Z</dcterms:created>
  <dcterms:modified xsi:type="dcterms:W3CDTF">2021-09-07T07:48:35Z</dcterms:modified>
</cp:coreProperties>
</file>